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1"/>
  </p:notesMasterIdLst>
  <p:sldIdLst>
    <p:sldId id="327" r:id="rId5"/>
    <p:sldId id="305" r:id="rId6"/>
    <p:sldId id="308" r:id="rId7"/>
    <p:sldId id="309" r:id="rId8"/>
    <p:sldId id="306" r:id="rId9"/>
    <p:sldId id="378" r:id="rId10"/>
    <p:sldId id="307" r:id="rId11"/>
    <p:sldId id="351" r:id="rId12"/>
    <p:sldId id="379" r:id="rId13"/>
    <p:sldId id="310" r:id="rId14"/>
    <p:sldId id="381" r:id="rId15"/>
    <p:sldId id="311" r:id="rId16"/>
    <p:sldId id="382" r:id="rId17"/>
    <p:sldId id="330" r:id="rId18"/>
    <p:sldId id="312" r:id="rId19"/>
    <p:sldId id="368" r:id="rId20"/>
  </p:sldIdLst>
  <p:sldSz cx="13004800" cy="97536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10600030101010101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8539-13E0-40BB-BA4A-4D3F20F29FCB}" v="181" dt="2021-07-12T22:24:24.327"/>
    <p1510:client id="{A3CFF945-7239-4DE0-A973-E603E636A003}" v="1" dt="2021-07-13T20:25:3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5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0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A3CFF945-7239-4DE0-A973-E603E636A003}"/>
    <pc:docChg chg="addSld delSld modSld delMainMaster">
      <pc:chgData name="Alexander Graening" userId="c6019d98b9ab27ae" providerId="LiveId" clId="{A3CFF945-7239-4DE0-A973-E603E636A003}" dt="2021-07-13T20:25:47.163" v="3" actId="207"/>
      <pc:docMkLst>
        <pc:docMk/>
      </pc:docMkLst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5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266"/>
        </pc:sldMkLst>
      </pc:sldChg>
      <pc:sldChg chg="modSp add del mod">
        <pc:chgData name="Alexander Graening" userId="c6019d98b9ab27ae" providerId="LiveId" clId="{A3CFF945-7239-4DE0-A973-E603E636A003}" dt="2021-07-13T20:25:47.163" v="3" actId="207"/>
        <pc:sldMkLst>
          <pc:docMk/>
          <pc:sldMk cId="0" sldId="327"/>
        </pc:sldMkLst>
        <pc:spChg chg="mod">
          <ac:chgData name="Alexander Graening" userId="c6019d98b9ab27ae" providerId="LiveId" clId="{A3CFF945-7239-4DE0-A973-E603E636A003}" dt="2021-07-13T20:25:47.163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4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5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6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37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4668287" sldId="38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962780366" sldId="385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02493178" sldId="386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624161315" sldId="38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247066114" sldId="38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761016855" sldId="38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960981528" sldId="39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19101383" sldId="39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7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08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1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0" sldId="413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A3CFF945-7239-4DE0-A973-E603E636A003}" dt="2021-07-13T20:25:33.057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A3CFF945-7239-4DE0-A973-E603E636A003}" dt="2021-07-13T20:25:33.057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A3CFF945-7239-4DE0-A973-E603E636A003}" dt="2021-07-13T20:25:33.057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23DemoPartitioning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etcode.com/problems/insertion-sort-list/" TargetMode="External"/><Relationship Id="rId4" Type="http://schemas.openxmlformats.org/officeDocument/2006/relationships/hyperlink" Target="https://leetcode.com/problems/sort-an-array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Introduction to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  <a:endParaRPr lang="en-US" dirty="0">
              <a:sym typeface="Helvetica Neue" panose="020B060402020202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</a:rPr>
              <a:t>Part </a:t>
            </a:r>
            <a:r>
              <a:rPr lang="en-US" b="1" dirty="0">
                <a:solidFill>
                  <a:srgbClr val="FF0000"/>
                </a:solidFill>
              </a:rPr>
              <a:t>3: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4: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 dirty="0">
                <a:hlinkClick r:id="rId4" action="ppaction://hlinkfile"/>
              </a:rPr>
              <a:t>23DemoPartitioning.pdf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indent="-457200"/>
            <a:r>
              <a:rPr lang="en-US" dirty="0"/>
              <a:t>B</a:t>
            </a:r>
            <a:r>
              <a:rPr lang="en-US" altLang="zh-CN" dirty="0"/>
              <a:t>ubble</a:t>
            </a:r>
            <a:r>
              <a:rPr lang="en-US" dirty="0"/>
              <a:t> Sort: </a:t>
            </a:r>
            <a:r>
              <a:rPr lang="en-US" dirty="0" err="1"/>
              <a:t>Sorting_Example</a:t>
            </a:r>
            <a:r>
              <a:rPr lang="en-US" dirty="0"/>
              <a:t> </a:t>
            </a:r>
            <a:r>
              <a:rPr lang="en-US" dirty="0" err="1"/>
              <a:t>Colab</a:t>
            </a:r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Optional: </a:t>
            </a:r>
            <a:r>
              <a:rPr lang="en-US" dirty="0" err="1"/>
              <a:t>LeetCode</a:t>
            </a:r>
            <a:r>
              <a:rPr lang="en-US" dirty="0"/>
              <a:t> 912 - Sort an Array [Medium]</a:t>
            </a:r>
          </a:p>
          <a:p>
            <a:pPr marL="457200" indent="-457200"/>
            <a:r>
              <a:rPr lang="en-US" altLang="zh-CN" dirty="0">
                <a:hlinkClick r:id="rId4"/>
              </a:rPr>
              <a:t>https://leetcode.com/problems/sort-an-array/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indent="-457200"/>
            <a:r>
              <a:rPr lang="en-US" altLang="zh-CN" dirty="0"/>
              <a:t>Optional: </a:t>
            </a:r>
            <a:r>
              <a:rPr lang="en-US" altLang="zh-CN" dirty="0" err="1"/>
              <a:t>LeetCode</a:t>
            </a:r>
            <a:r>
              <a:rPr lang="en-US" altLang="zh-CN" dirty="0"/>
              <a:t> 147 - Insertion Sort List [Medium]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https://leetcode.com/problems/insertion-sort-list/</a:t>
            </a:r>
            <a:endParaRPr lang="en-US" altLang="zh-CN" dirty="0"/>
          </a:p>
          <a:p>
            <a:pPr marL="800100" lvl="1" indent="-457200"/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284</Words>
  <Application>Microsoft Office PowerPoint</Application>
  <PresentationFormat>自定义</PresentationFormat>
  <Paragraphs>56</Paragraphs>
  <Slides>16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Calibri</vt:lpstr>
      <vt:lpstr>Arial</vt:lpstr>
      <vt:lpstr>Helvetica Neue</vt:lpstr>
      <vt:lpstr>Title &amp; Bullets</vt:lpstr>
      <vt:lpstr>Agenda for Module 2</vt:lpstr>
      <vt:lpstr>Sorting Algorithms</vt:lpstr>
      <vt:lpstr>Bubble Sort</vt:lpstr>
      <vt:lpstr>Bubble Sort</vt:lpstr>
      <vt:lpstr>Insertion Sort</vt:lpstr>
      <vt:lpstr>PowerPoint 演示文稿</vt:lpstr>
      <vt:lpstr>Insertion Sort</vt:lpstr>
      <vt:lpstr>Selection Sort</vt:lpstr>
      <vt:lpstr>PowerPoint 演示文稿</vt:lpstr>
      <vt:lpstr>Quick Sort</vt:lpstr>
      <vt:lpstr>Quick Sort Partitioning Demo</vt:lpstr>
      <vt:lpstr>Quicksort</vt:lpstr>
      <vt:lpstr>PowerPoint 演示文稿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ZiqiWang</cp:lastModifiedBy>
  <cp:revision>161</cp:revision>
  <dcterms:created xsi:type="dcterms:W3CDTF">2020-07-11T19:07:00Z</dcterms:created>
  <dcterms:modified xsi:type="dcterms:W3CDTF">2021-07-14T08:17:51Z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